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3562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668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3363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7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7852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9712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68837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35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9640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7873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072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B6BE1-CA7C-43BF-A957-BE33006B1879}" type="datetimeFigureOut">
              <a:rPr lang="pt-PT" smtClean="0"/>
              <a:t>18/05/2023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C3588-1CB2-444F-9ACD-5051F04A635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0081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989438" y="729049"/>
            <a:ext cx="4819135" cy="59559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Retângulo 11"/>
          <p:cNvSpPr/>
          <p:nvPr/>
        </p:nvSpPr>
        <p:spPr>
          <a:xfrm>
            <a:off x="2160031" y="1984464"/>
            <a:ext cx="4413764" cy="10750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CaixaDeTexto 12"/>
          <p:cNvSpPr txBox="1"/>
          <p:nvPr/>
        </p:nvSpPr>
        <p:spPr>
          <a:xfrm>
            <a:off x="2160031" y="1690381"/>
            <a:ext cx="453733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Designação do projeto | Expansão e qualificação fabril da </a:t>
            </a:r>
            <a:r>
              <a:rPr lang="pt-PT" sz="1100" dirty="0" err="1"/>
              <a:t>Arfit</a:t>
            </a:r>
            <a:br>
              <a:rPr lang="pt-PT" sz="1100" dirty="0"/>
            </a:br>
            <a:r>
              <a:rPr lang="pt-PT" sz="1100" dirty="0"/>
              <a:t>Código do projeto | NORTE-06-38D7-FEDER-000497</a:t>
            </a:r>
          </a:p>
          <a:p>
            <a:r>
              <a:rPr lang="pt-PT" sz="1100" dirty="0"/>
              <a:t>Objetivo principal|</a:t>
            </a:r>
            <a:r>
              <a:rPr lang="pt-PT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1100" dirty="0"/>
              <a:t>Promoção da Sustentabilidade e Qualidade do Emprego </a:t>
            </a:r>
          </a:p>
          <a:p>
            <a:r>
              <a:rPr lang="pt-PT" sz="1100" dirty="0"/>
              <a:t>Região de intervenção | Maia - Norte</a:t>
            </a:r>
          </a:p>
          <a:p>
            <a:r>
              <a:rPr lang="pt-PT" sz="1100" dirty="0"/>
              <a:t>Entidade beneficiária | 500110409 - ARFIT - CLIMATIZAÇÃO, S.A.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2160031" y="3163330"/>
            <a:ext cx="4537331" cy="1050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160031" y="2759066"/>
            <a:ext cx="4537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/>
              <a:t>Data de aprovação | 05-05-2022 </a:t>
            </a:r>
            <a:endParaRPr lang="pt-PT" sz="900" dirty="0"/>
          </a:p>
          <a:p>
            <a:r>
              <a:rPr lang="pt-PT" sz="1100" dirty="0"/>
              <a:t>Data de início | 10-05-2021</a:t>
            </a:r>
            <a:br>
              <a:rPr lang="pt-PT" sz="1100" dirty="0"/>
            </a:br>
            <a:r>
              <a:rPr lang="pt-PT" sz="1100" dirty="0"/>
              <a:t>Data de conclusão | 13-10-2022</a:t>
            </a:r>
          </a:p>
          <a:p>
            <a:r>
              <a:rPr lang="pt-PT" sz="1100" dirty="0"/>
              <a:t>Custo total elegível | 116 200,84 EUR</a:t>
            </a:r>
          </a:p>
          <a:p>
            <a:r>
              <a:rPr lang="pt-PT" sz="1100" dirty="0"/>
              <a:t>Apoio financeiro da União Europeia | FEDER – 58 100,31 EUR</a:t>
            </a:r>
          </a:p>
          <a:p>
            <a:r>
              <a:rPr lang="pt-PT" sz="1100" dirty="0"/>
              <a:t>Apoio financeiro público nacional/regional |</a:t>
            </a:r>
            <a:endParaRPr lang="pt-PT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668" y="4144481"/>
            <a:ext cx="1163981" cy="1055852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>
            <a:off x="2135318" y="3908270"/>
            <a:ext cx="33263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b="1" dirty="0"/>
              <a:t>Objetivos, atividades e </a:t>
            </a:r>
            <a:br>
              <a:rPr lang="pt-PT" sz="1100" b="1" dirty="0"/>
            </a:br>
            <a:r>
              <a:rPr lang="pt-PT" sz="1100" b="1" dirty="0"/>
              <a:t>resultados esperados/atingidos</a:t>
            </a:r>
          </a:p>
          <a:p>
            <a:pPr algn="just"/>
            <a:r>
              <a:rPr lang="pt-PT" sz="1100" dirty="0"/>
              <a:t>O projeto previa modernizar a atividade da ARFIT com um conjunto integrado de iniciativas que incluam a aquisição de equipamentos, a certificação de processos e a inclusão de software que permitissem aumentar a capacidade e flexibilidade fabril e centralizar processos. Todos os objetivos foram atingidos.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2160031" y="5521615"/>
            <a:ext cx="4475547" cy="1076894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endParaRPr lang="pt-PT" dirty="0"/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021" y="1041769"/>
            <a:ext cx="4754434" cy="330361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58372" y="5513962"/>
            <a:ext cx="1294763" cy="1092200"/>
          </a:xfrm>
          <a:prstGeom prst="rect">
            <a:avLst/>
          </a:prstGeom>
        </p:spPr>
      </p:pic>
      <p:pic>
        <p:nvPicPr>
          <p:cNvPr id="1026" name="Picture 2" descr="ECOAIR EC | Arfit">
            <a:extLst>
              <a:ext uri="{FF2B5EF4-FFF2-40B4-BE49-F238E27FC236}">
                <a16:creationId xmlns:a16="http://schemas.microsoft.com/office/drawing/2014/main" id="{CD942F57-A440-EB02-C4FA-07A65196EF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635" y="5523039"/>
            <a:ext cx="1618283" cy="1076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RFIT - 10 ANOS de um dia-a-dia de trabalho em equipa | Arfit">
            <a:extLst>
              <a:ext uri="{FF2B5EF4-FFF2-40B4-BE49-F238E27FC236}">
                <a16:creationId xmlns:a16="http://schemas.microsoft.com/office/drawing/2014/main" id="{4E901F0D-CFFA-32C7-EDD1-7A638A73C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5186" y="5511241"/>
            <a:ext cx="1643186" cy="1093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120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2CBF67B561DAA468498BFAD487A1F87" ma:contentTypeVersion="19" ma:contentTypeDescription="Criar um novo documento." ma:contentTypeScope="" ma:versionID="1db748a88e3259e526ce7ff461cf12ff">
  <xsd:schema xmlns:xsd="http://www.w3.org/2001/XMLSchema" xmlns:xs="http://www.w3.org/2001/XMLSchema" xmlns:p="http://schemas.microsoft.com/office/2006/metadata/properties" xmlns:ns2="95236c6a-47c9-4af0-97f5-ba4b76956693" xmlns:ns3="fd3a7094-9b9a-4b17-b6a9-8b7d0e332694" targetNamespace="http://schemas.microsoft.com/office/2006/metadata/properties" ma:root="true" ma:fieldsID="7791ed131edec242b1281fa7e7cc5a28" ns2:_="" ns3:_="">
    <xsd:import namespace="95236c6a-47c9-4af0-97f5-ba4b76956693"/>
    <xsd:import namespace="fd3a7094-9b9a-4b17-b6a9-8b7d0e3326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236c6a-47c9-4af0-97f5-ba4b769566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579fc078-71e5-448f-b71b-02e101e963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3a7094-9b9a-4b17-b6a9-8b7d0e33269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1136fe0-769d-4777-a202-99239065f180}" ma:internalName="TaxCatchAll" ma:showField="CatchAllData" ma:web="fd3a7094-9b9a-4b17-b6a9-8b7d0e3326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3a7094-9b9a-4b17-b6a9-8b7d0e332694" xsi:nil="true"/>
    <lcf76f155ced4ddcb4097134ff3c332f xmlns="95236c6a-47c9-4af0-97f5-ba4b7695669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791D3CA-D85E-42C4-A85B-A6948FC60F20}"/>
</file>

<file path=customXml/itemProps2.xml><?xml version="1.0" encoding="utf-8"?>
<ds:datastoreItem xmlns:ds="http://schemas.openxmlformats.org/officeDocument/2006/customXml" ds:itemID="{61567612-3C04-442A-9000-8A56571E4F49}"/>
</file>

<file path=customXml/itemProps3.xml><?xml version="1.0" encoding="utf-8"?>
<ds:datastoreItem xmlns:ds="http://schemas.openxmlformats.org/officeDocument/2006/customXml" ds:itemID="{C0743743-C7AA-4782-8210-F7633CA63E3C}"/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144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Vicente</dc:creator>
  <cp:lastModifiedBy>Nuno Contim</cp:lastModifiedBy>
  <cp:revision>25</cp:revision>
  <dcterms:created xsi:type="dcterms:W3CDTF">2016-05-05T08:41:36Z</dcterms:created>
  <dcterms:modified xsi:type="dcterms:W3CDTF">2023-05-18T15:18:43Z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0x01010022CBF67B561DAA468498BFAD487A1F87</vt:lpwstr>
  </property>
</Properties>
</file>