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7"/>
  </p:notesMasterIdLst>
  <p:sldIdLst>
    <p:sldId id="256" r:id="rId5"/>
    <p:sldId id="258" r:id="rId6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4694"/>
  </p:normalViewPr>
  <p:slideViewPr>
    <p:cSldViewPr snapToGrid="0" showGuides="1">
      <p:cViewPr varScale="1">
        <p:scale>
          <a:sx n="48" d="100"/>
          <a:sy n="48" d="100"/>
        </p:scale>
        <p:origin x="1544" y="32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11/26/2025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50119" y="3008286"/>
            <a:ext cx="7455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ARFIT - CLIMATIZAÇÃO, S.A.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561783"/>
            <a:ext cx="7131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Eficiência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energética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ARFIT</a:t>
            </a:r>
            <a:endParaRPr lang="en-PT" sz="4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850117" y="6084942"/>
            <a:ext cx="9841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ARFIT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objetivos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melhorar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eficiência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energética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fabril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e,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simultâneo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recorrer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também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fontes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energia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renováveis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baseado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fotovoltaico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PT" sz="2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50118" y="7638439"/>
            <a:ext cx="450293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158.350,00€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1CCB4-B0A5-55F6-8409-D38562435CEF}"/>
              </a:ext>
            </a:extLst>
          </p:cNvPr>
          <p:cNvSpPr txBox="1"/>
          <p:nvPr/>
        </p:nvSpPr>
        <p:spPr>
          <a:xfrm>
            <a:off x="11564681" y="3008286"/>
            <a:ext cx="1075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B66CF-A3B6-BB34-3AA6-8CA89158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2" y="13125013"/>
            <a:ext cx="9129156" cy="12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788472" y="2637394"/>
            <a:ext cx="941402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</a:p>
          <a:p>
            <a:pPr lvl="2"/>
            <a:r>
              <a:rPr lang="pt-PT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ARFIT - CLIMATIZAÇÃO, S.A.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264603"/>
            <a:ext cx="912915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</a:p>
          <a:p>
            <a:pPr lvl="2" algn="just"/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Aposta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eficiência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energética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sistemas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iluminação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 i</a:t>
            </a:r>
            <a:r>
              <a:rPr lang="pt-PT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ncorporação</a:t>
            </a:r>
            <a:r>
              <a:rPr lang="pt-PT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energia através de fontes renováveis</a:t>
            </a:r>
            <a:endParaRPr lang="en-PT" sz="2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788473" y="6806095"/>
            <a:ext cx="919080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</a:p>
          <a:p>
            <a:pPr lvl="2" algn="just"/>
            <a:r>
              <a:rPr lang="pt-PT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eficiência fabril deverá permitir reduzir cerca de 40 % dos consumos fabris e mais de 30 % das suas emissões de G.E.E. atuais</a:t>
            </a:r>
            <a:endParaRPr lang="en-PT" sz="2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19295" y="9096085"/>
            <a:ext cx="919080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Realizado: 158.350,00 €</a:t>
            </a:r>
          </a:p>
          <a:p>
            <a:pPr algn="r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Apoio PRR: 134.597,50 €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B66CF-A3B6-BB34-3AA6-8CA89158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2" y="13125013"/>
            <a:ext cx="9129156" cy="12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a7094-9b9a-4b17-b6a9-8b7d0e332694" xsi:nil="true"/>
    <lcf76f155ced4ddcb4097134ff3c332f xmlns="95236c6a-47c9-4af0-97f5-ba4b769566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CBF67B561DAA468498BFAD487A1F87" ma:contentTypeVersion="19" ma:contentTypeDescription="Criar um novo documento." ma:contentTypeScope="" ma:versionID="1db748a88e3259e526ce7ff461cf12ff">
  <xsd:schema xmlns:xsd="http://www.w3.org/2001/XMLSchema" xmlns:xs="http://www.w3.org/2001/XMLSchema" xmlns:p="http://schemas.microsoft.com/office/2006/metadata/properties" xmlns:ns2="95236c6a-47c9-4af0-97f5-ba4b76956693" xmlns:ns3="fd3a7094-9b9a-4b17-b6a9-8b7d0e332694" targetNamespace="http://schemas.microsoft.com/office/2006/metadata/properties" ma:root="true" ma:fieldsID="7791ed131edec242b1281fa7e7cc5a28" ns2:_="" ns3:_="">
    <xsd:import namespace="95236c6a-47c9-4af0-97f5-ba4b76956693"/>
    <xsd:import namespace="fd3a7094-9b9a-4b17-b6a9-8b7d0e332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6c6a-47c9-4af0-97f5-ba4b76956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79fc078-71e5-448f-b71b-02e101e963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a7094-9b9a-4b17-b6a9-8b7d0e332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136fe0-769d-4777-a202-99239065f180}" ma:internalName="TaxCatchAll" ma:showField="CatchAllData" ma:web="fd3a7094-9b9a-4b17-b6a9-8b7d0e332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999A-6FF6-4659-BDEC-53188CC23A85}">
  <ds:schemaRefs>
    <ds:schemaRef ds:uri="http://schemas.microsoft.com/office/2006/metadata/properties"/>
    <ds:schemaRef ds:uri="http://schemas.microsoft.com/office/infopath/2007/PartnerControls"/>
    <ds:schemaRef ds:uri="fd3a7094-9b9a-4b17-b6a9-8b7d0e332694"/>
    <ds:schemaRef ds:uri="95236c6a-47c9-4af0-97f5-ba4b76956693"/>
  </ds:schemaRefs>
</ds:datastoreItem>
</file>

<file path=customXml/itemProps2.xml><?xml version="1.0" encoding="utf-8"?>
<ds:datastoreItem xmlns:ds="http://schemas.openxmlformats.org/officeDocument/2006/customXml" ds:itemID="{C383DF71-F3F5-49FD-AD4F-2FEBF1491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8C779-D167-4FB6-A5C5-BD7A9E114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36c6a-47c9-4af0-97f5-ba4b76956693"/>
    <ds:schemaRef ds:uri="fd3a7094-9b9a-4b17-b6a9-8b7d0e332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203</TotalTime>
  <Words>131</Words>
  <Application>Microsoft Office PowerPoint</Application>
  <PresentationFormat>Personalizados</PresentationFormat>
  <Paragraphs>13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 2013 - 2022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Nicolau Monteiro</cp:lastModifiedBy>
  <cp:revision>10</cp:revision>
  <cp:lastPrinted>2023-01-04T17:25:44Z</cp:lastPrinted>
  <dcterms:created xsi:type="dcterms:W3CDTF">2023-01-04T14:38:01Z</dcterms:created>
  <dcterms:modified xsi:type="dcterms:W3CDTF">2025-11-26T16:53:00Z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0x01010022CBF67B561DAA468498BFAD487A1F87</vt:lpwstr>
  </property>
  <property fmtid="{D5CDD505-2E9C-101B-9397-08002B2CF9AE}" pid="3" name="MediaServiceImageTags">
    <vt:lpwstr/>
  </property>
</Properties>
</file>