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7"/>
  </p:sldMasterIdLst>
  <p:notesMasterIdLst>
    <p:notesMasterId r:id="rId9"/>
  </p:notesMasterIdLst>
  <p:sldIdLst>
    <p:sldId id="256" r:id="rId8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94"/>
  </p:normalViewPr>
  <p:slideViewPr>
    <p:cSldViewPr snapToGrid="0" showGuides="1">
      <p:cViewPr varScale="1">
        <p:scale>
          <a:sx n="36" d="100"/>
          <a:sy n="36" d="100"/>
        </p:scale>
        <p:origin x="2534" y="34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11/13/2025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788472" y="2637394"/>
            <a:ext cx="941402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</a:p>
          <a:p>
            <a:pPr lvl="2"/>
            <a:r>
              <a:rPr lang="pt-PT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ARFIT - CLIMATIZAÇÃO, S.A.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264603"/>
            <a:ext cx="912915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</a:p>
          <a:p>
            <a:pPr lvl="2" algn="just"/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Aposta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internacionalização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via da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transição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digital e da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qualificação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GB" sz="2800" dirty="0" err="1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comércialização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digital (e-commerce)</a:t>
            </a:r>
            <a:endParaRPr lang="en-PT" sz="2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788473" y="6806095"/>
            <a:ext cx="919080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PT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</a:p>
          <a:p>
            <a:pPr lvl="2" algn="just"/>
            <a:r>
              <a:rPr lang="pt-PT" sz="28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ARFIT deverá melhorar a sua exposição ao mercado externo através das melhorias previstas de funcionalidade da sua loja e-commerce e acesso a serviços qualificados digitais</a:t>
            </a:r>
            <a:endParaRPr lang="en-PT" sz="28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19295" y="9301825"/>
            <a:ext cx="919080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 Realizado: 73.882,00 €</a:t>
            </a:r>
          </a:p>
          <a:p>
            <a:pPr algn="r"/>
            <a:r>
              <a:rPr lang="en-GB" sz="36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Apoio PRR: 36.941,00 €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B66CF-A3B6-BB34-3AA6-8CA89158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2" y="13125013"/>
            <a:ext cx="9129156" cy="12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a7094-9b9a-4b17-b6a9-8b7d0e332694" xsi:nil="true"/>
    <lcf76f155ced4ddcb4097134ff3c332f xmlns="95236c6a-47c9-4af0-97f5-ba4b769566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CBF67B561DAA468498BFAD487A1F87" ma:contentTypeVersion="19" ma:contentTypeDescription="Criar um novo documento." ma:contentTypeScope="" ma:versionID="1db748a88e3259e526ce7ff461cf12ff">
  <xsd:schema xmlns:xsd="http://www.w3.org/2001/XMLSchema" xmlns:xs="http://www.w3.org/2001/XMLSchema" xmlns:p="http://schemas.microsoft.com/office/2006/metadata/properties" xmlns:ns2="95236c6a-47c9-4af0-97f5-ba4b76956693" xmlns:ns3="fd3a7094-9b9a-4b17-b6a9-8b7d0e332694" targetNamespace="http://schemas.microsoft.com/office/2006/metadata/properties" ma:root="true" ma:fieldsID="7791ed131edec242b1281fa7e7cc5a28" ns2:_="" ns3:_="">
    <xsd:import namespace="95236c6a-47c9-4af0-97f5-ba4b76956693"/>
    <xsd:import namespace="fd3a7094-9b9a-4b17-b6a9-8b7d0e332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6c6a-47c9-4af0-97f5-ba4b76956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79fc078-71e5-448f-b71b-02e101e963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a7094-9b9a-4b17-b6a9-8b7d0e332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136fe0-769d-4777-a202-99239065f180}" ma:internalName="TaxCatchAll" ma:showField="CatchAllData" ma:web="fd3a7094-9b9a-4b17-b6a9-8b7d0e332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2CBF67B561DAA468498BFAD487A1F87" ma:contentTypeVersion="19" ma:contentTypeDescription="Criar um novo documento." ma:contentTypeScope="" ma:versionID="1db748a88e3259e526ce7ff461cf12ff">
  <xsd:schema xmlns:xsd="http://www.w3.org/2001/XMLSchema" xmlns:xs="http://www.w3.org/2001/XMLSchema" xmlns:p="http://schemas.microsoft.com/office/2006/metadata/properties" xmlns:ns2="95236c6a-47c9-4af0-97f5-ba4b76956693" xmlns:ns3="fd3a7094-9b9a-4b17-b6a9-8b7d0e332694" targetNamespace="http://schemas.microsoft.com/office/2006/metadata/properties" ma:root="true" ma:fieldsID="7791ed131edec242b1281fa7e7cc5a28" ns2:_="" ns3:_="">
    <xsd:import namespace="95236c6a-47c9-4af0-97f5-ba4b76956693"/>
    <xsd:import namespace="fd3a7094-9b9a-4b17-b6a9-8b7d0e3326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6c6a-47c9-4af0-97f5-ba4b76956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79fc078-71e5-448f-b71b-02e101e963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a7094-9b9a-4b17-b6a9-8b7d0e332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136fe0-769d-4777-a202-99239065f180}" ma:internalName="TaxCatchAll" ma:showField="CatchAllData" ma:web="fd3a7094-9b9a-4b17-b6a9-8b7d0e3326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a7094-9b9a-4b17-b6a9-8b7d0e332694" xsi:nil="true"/>
    <lcf76f155ced4ddcb4097134ff3c332f xmlns="95236c6a-47c9-4af0-97f5-ba4b76956693">
      <Terms xmlns="http://schemas.microsoft.com/office/infopath/2007/PartnerControls"/>
    </lcf76f155ced4ddcb4097134ff3c332f>
  </documentManagement>
</p:propertie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FF33B-77E5-4E21-A9A3-3D0E12327A26}">
  <ds:schemaRefs>
    <ds:schemaRef ds:uri="http://schemas.microsoft.com/office/2006/metadata/properties"/>
    <ds:schemaRef ds:uri="http://schemas.microsoft.com/office/infopath/2007/PartnerControls"/>
    <ds:schemaRef ds:uri="fd3a7094-9b9a-4b17-b6a9-8b7d0e332694"/>
    <ds:schemaRef ds:uri="95236c6a-47c9-4af0-97f5-ba4b76956693"/>
  </ds:schemaRefs>
</ds:datastoreItem>
</file>

<file path=customXml/itemProps2.xml><?xml version="1.0" encoding="utf-8"?>
<ds:datastoreItem xmlns:ds="http://schemas.openxmlformats.org/officeDocument/2006/customXml" ds:itemID="{4389BEE0-3BEF-4B62-AAE7-13CC14DCD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E13A7E-5CD9-4840-A5BF-924548FFBD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36c6a-47c9-4af0-97f5-ba4b76956693"/>
    <ds:schemaRef ds:uri="fd3a7094-9b9a-4b17-b6a9-8b7d0e332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C24A8E-C132-4D7E-B513-C27356A0F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36c6a-47c9-4af0-97f5-ba4b76956693"/>
    <ds:schemaRef ds:uri="fd3a7094-9b9a-4b17-b6a9-8b7d0e332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45D7FDE-F0D5-406A-AB87-D7C3B29F3FEA}">
  <ds:schemaRefs>
    <ds:schemaRef ds:uri="http://schemas.microsoft.com/office/2006/metadata/properties"/>
    <ds:schemaRef ds:uri="http://schemas.microsoft.com/office/infopath/2007/PartnerControls"/>
    <ds:schemaRef ds:uri="fd3a7094-9b9a-4b17-b6a9-8b7d0e332694"/>
    <ds:schemaRef ds:uri="95236c6a-47c9-4af0-97f5-ba4b76956693"/>
  </ds:schemaRefs>
</ds:datastoreItem>
</file>

<file path=customXml/itemProps6.xml><?xml version="1.0" encoding="utf-8"?>
<ds:datastoreItem xmlns:ds="http://schemas.openxmlformats.org/officeDocument/2006/customXml" ds:itemID="{E5302846-4A6F-4CAF-9540-FF5B597E16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269</TotalTime>
  <Words>70</Words>
  <Application>Microsoft Office PowerPoint</Application>
  <PresentationFormat>Personalizados</PresentationFormat>
  <Paragraphs>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Sónia Ribeiro</cp:lastModifiedBy>
  <cp:revision>13</cp:revision>
  <cp:lastPrinted>2023-01-04T17:25:44Z</cp:lastPrinted>
  <dcterms:created xsi:type="dcterms:W3CDTF">2023-01-04T14:38:01Z</dcterms:created>
  <dcterms:modified xsi:type="dcterms:W3CDTF">2025-11-13T09:48:37Z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0x01010022CBF67B561DAA468498BFAD487A1F87</vt:lpwstr>
  </property>
  <property fmtid="{D5CDD505-2E9C-101B-9397-08002B2CF9AE}" pid="3" name="MediaServiceImageTags">
    <vt:lpwstr/>
  </property>
</Properties>
</file>